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6" r:id="rId3"/>
    <p:sldId id="259" r:id="rId4"/>
    <p:sldId id="261" r:id="rId5"/>
    <p:sldId id="258" r:id="rId6"/>
    <p:sldId id="262" r:id="rId7"/>
    <p:sldId id="260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30B1C-455A-4B25-9316-A3045977CED6}" v="196" dt="2023-08-10T20:31:49.9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SENIOR ARRIETA" userId="1a13214d-8606-4576-ae7d-5714d698f663" providerId="ADAL" clId="{E1530B1C-455A-4B25-9316-A3045977CED6}"/>
    <pc:docChg chg="custSel modMainMaster">
      <pc:chgData name="VANESSA SENIOR ARRIETA" userId="1a13214d-8606-4576-ae7d-5714d698f663" providerId="ADAL" clId="{E1530B1C-455A-4B25-9316-A3045977CED6}" dt="2023-08-10T20:31:49.940" v="271" actId="403"/>
      <pc:docMkLst>
        <pc:docMk/>
      </pc:docMkLst>
      <pc:sldMasterChg chg="modSldLayout">
        <pc:chgData name="VANESSA SENIOR ARRIETA" userId="1a13214d-8606-4576-ae7d-5714d698f663" providerId="ADAL" clId="{E1530B1C-455A-4B25-9316-A3045977CED6}" dt="2023-08-10T20:31:49.940" v="271" actId="403"/>
        <pc:sldMasterMkLst>
          <pc:docMk/>
          <pc:sldMasterMk cId="1615053211" sldId="2147483648"/>
        </pc:sldMasterMkLst>
        <pc:sldLayoutChg chg="delSp mod">
          <pc:chgData name="VANESSA SENIOR ARRIETA" userId="1a13214d-8606-4576-ae7d-5714d698f663" providerId="ADAL" clId="{E1530B1C-455A-4B25-9316-A3045977CED6}" dt="2023-08-10T20:11:27.594" v="50" actId="478"/>
          <pc:sldLayoutMkLst>
            <pc:docMk/>
            <pc:sldMasterMk cId="1615053211" sldId="2147483648"/>
            <pc:sldLayoutMk cId="733570779" sldId="2147483649"/>
          </pc:sldLayoutMkLst>
          <pc:picChg chg="del">
            <ac:chgData name="VANESSA SENIOR ARRIETA" userId="1a13214d-8606-4576-ae7d-5714d698f663" providerId="ADAL" clId="{E1530B1C-455A-4B25-9316-A3045977CED6}" dt="2023-08-10T20:11:27.594" v="50" actId="478"/>
            <ac:picMkLst>
              <pc:docMk/>
              <pc:sldMasterMk cId="1615053211" sldId="2147483648"/>
              <pc:sldLayoutMk cId="733570779" sldId="2147483649"/>
              <ac:picMk id="4" creationId="{2BE4357A-0970-97B0-0F88-48745F2F79DF}"/>
            </ac:picMkLst>
          </pc:picChg>
        </pc:sldLayoutChg>
        <pc:sldLayoutChg chg="delSp mod">
          <pc:chgData name="VANESSA SENIOR ARRIETA" userId="1a13214d-8606-4576-ae7d-5714d698f663" providerId="ADAL" clId="{E1530B1C-455A-4B25-9316-A3045977CED6}" dt="2023-08-10T20:06:07.485" v="37" actId="478"/>
          <pc:sldLayoutMkLst>
            <pc:docMk/>
            <pc:sldMasterMk cId="1615053211" sldId="2147483648"/>
            <pc:sldLayoutMk cId="1521804469" sldId="2147483652"/>
          </pc:sldLayoutMkLst>
          <pc:picChg chg="del">
            <ac:chgData name="VANESSA SENIOR ARRIETA" userId="1a13214d-8606-4576-ae7d-5714d698f663" providerId="ADAL" clId="{E1530B1C-455A-4B25-9316-A3045977CED6}" dt="2023-08-10T20:06:07.485" v="37" actId="478"/>
            <ac:picMkLst>
              <pc:docMk/>
              <pc:sldMasterMk cId="1615053211" sldId="2147483648"/>
              <pc:sldLayoutMk cId="1521804469" sldId="2147483652"/>
              <ac:picMk id="13" creationId="{3863A3B9-6A09-FD95-CB4C-76D2B3412BF0}"/>
            </ac:picMkLst>
          </pc:picChg>
        </pc:sldLayoutChg>
        <pc:sldLayoutChg chg="addSp modSp">
          <pc:chgData name="VANESSA SENIOR ARRIETA" userId="1a13214d-8606-4576-ae7d-5714d698f663" providerId="ADAL" clId="{E1530B1C-455A-4B25-9316-A3045977CED6}" dt="2023-08-10T20:06:16.385" v="39"/>
          <pc:sldLayoutMkLst>
            <pc:docMk/>
            <pc:sldMasterMk cId="1615053211" sldId="2147483648"/>
            <pc:sldLayoutMk cId="1197649354" sldId="2147483654"/>
          </pc:sldLayoutMkLst>
          <pc:picChg chg="add mod">
            <ac:chgData name="VANESSA SENIOR ARRIETA" userId="1a13214d-8606-4576-ae7d-5714d698f663" providerId="ADAL" clId="{E1530B1C-455A-4B25-9316-A3045977CED6}" dt="2023-08-10T20:06:16.385" v="39"/>
            <ac:picMkLst>
              <pc:docMk/>
              <pc:sldMasterMk cId="1615053211" sldId="2147483648"/>
              <pc:sldLayoutMk cId="1197649354" sldId="2147483654"/>
              <ac:picMk id="6" creationId="{AA559E63-5C48-C10B-3891-6309CC2DF947}"/>
            </ac:picMkLst>
          </pc:picChg>
        </pc:sldLayoutChg>
        <pc:sldLayoutChg chg="delSp mod">
          <pc:chgData name="VANESSA SENIOR ARRIETA" userId="1a13214d-8606-4576-ae7d-5714d698f663" providerId="ADAL" clId="{E1530B1C-455A-4B25-9316-A3045977CED6}" dt="2023-08-10T20:06:19.076" v="40" actId="478"/>
          <pc:sldLayoutMkLst>
            <pc:docMk/>
            <pc:sldMasterMk cId="1615053211" sldId="2147483648"/>
            <pc:sldLayoutMk cId="1825933731" sldId="2147483655"/>
          </pc:sldLayoutMkLst>
          <pc:picChg chg="del">
            <ac:chgData name="VANESSA SENIOR ARRIETA" userId="1a13214d-8606-4576-ae7d-5714d698f663" providerId="ADAL" clId="{E1530B1C-455A-4B25-9316-A3045977CED6}" dt="2023-08-10T20:06:19.076" v="40" actId="478"/>
            <ac:picMkLst>
              <pc:docMk/>
              <pc:sldMasterMk cId="1615053211" sldId="2147483648"/>
              <pc:sldLayoutMk cId="1825933731" sldId="2147483655"/>
              <ac:picMk id="12" creationId="{81104CBE-0BB5-1AD6-73E7-FB9EE7178C4E}"/>
            </ac:picMkLst>
          </pc:picChg>
        </pc:sldLayoutChg>
        <pc:sldLayoutChg chg="addSp modSp">
          <pc:chgData name="VANESSA SENIOR ARRIETA" userId="1a13214d-8606-4576-ae7d-5714d698f663" providerId="ADAL" clId="{E1530B1C-455A-4B25-9316-A3045977CED6}" dt="2023-08-10T20:06:13.558" v="38"/>
          <pc:sldLayoutMkLst>
            <pc:docMk/>
            <pc:sldMasterMk cId="1615053211" sldId="2147483648"/>
            <pc:sldLayoutMk cId="1654617634" sldId="2147483657"/>
          </pc:sldLayoutMkLst>
          <pc:picChg chg="add mod">
            <ac:chgData name="VANESSA SENIOR ARRIETA" userId="1a13214d-8606-4576-ae7d-5714d698f663" providerId="ADAL" clId="{E1530B1C-455A-4B25-9316-A3045977CED6}" dt="2023-08-10T20:06:13.558" v="38"/>
            <ac:picMkLst>
              <pc:docMk/>
              <pc:sldMasterMk cId="1615053211" sldId="2147483648"/>
              <pc:sldLayoutMk cId="1654617634" sldId="2147483657"/>
              <ac:picMk id="5" creationId="{F3539A5E-3172-56C8-9198-0E3C02559E86}"/>
            </ac:picMkLst>
          </pc:picChg>
        </pc:sldLayoutChg>
        <pc:sldLayoutChg chg="addSp delSp modSp mod">
          <pc:chgData name="VANESSA SENIOR ARRIETA" userId="1a13214d-8606-4576-ae7d-5714d698f663" providerId="ADAL" clId="{E1530B1C-455A-4B25-9316-A3045977CED6}" dt="2023-08-10T20:31:49.940" v="271" actId="403"/>
          <pc:sldLayoutMkLst>
            <pc:docMk/>
            <pc:sldMasterMk cId="1615053211" sldId="2147483648"/>
            <pc:sldLayoutMk cId="1911456792" sldId="2147483658"/>
          </pc:sldLayoutMkLst>
          <pc:spChg chg="mod">
            <ac:chgData name="VANESSA SENIOR ARRIETA" userId="1a13214d-8606-4576-ae7d-5714d698f663" providerId="ADAL" clId="{E1530B1C-455A-4B25-9316-A3045977CED6}" dt="2023-08-10T20:18:17.681" v="75" actId="1076"/>
            <ac:spMkLst>
              <pc:docMk/>
              <pc:sldMasterMk cId="1615053211" sldId="2147483648"/>
              <pc:sldLayoutMk cId="1911456792" sldId="2147483658"/>
              <ac:spMk id="3" creationId="{BEE2BCF7-B95A-32CD-2C58-EBA3C2C2FB61}"/>
            </ac:spMkLst>
          </pc:spChg>
          <pc:spChg chg="add mod">
            <ac:chgData name="VANESSA SENIOR ARRIETA" userId="1a13214d-8606-4576-ae7d-5714d698f663" providerId="ADAL" clId="{E1530B1C-455A-4B25-9316-A3045977CED6}" dt="2023-08-10T20:25:32.551" v="157" actId="1076"/>
            <ac:spMkLst>
              <pc:docMk/>
              <pc:sldMasterMk cId="1615053211" sldId="2147483648"/>
              <pc:sldLayoutMk cId="1911456792" sldId="2147483658"/>
              <ac:spMk id="4" creationId="{23C29E6F-5F43-DDAC-95B3-6A84A3CAFED8}"/>
            </ac:spMkLst>
          </pc:spChg>
          <pc:spChg chg="mod">
            <ac:chgData name="VANESSA SENIOR ARRIETA" userId="1a13214d-8606-4576-ae7d-5714d698f663" providerId="ADAL" clId="{E1530B1C-455A-4B25-9316-A3045977CED6}" dt="2023-08-10T20:31:49.940" v="271" actId="403"/>
            <ac:spMkLst>
              <pc:docMk/>
              <pc:sldMasterMk cId="1615053211" sldId="2147483648"/>
              <pc:sldLayoutMk cId="1911456792" sldId="2147483658"/>
              <ac:spMk id="11" creationId="{D4CDE220-C896-E021-756B-6A883E682A23}"/>
            </ac:spMkLst>
          </pc:spChg>
          <pc:spChg chg="del mod ord">
            <ac:chgData name="VANESSA SENIOR ARRIETA" userId="1a13214d-8606-4576-ae7d-5714d698f663" providerId="ADAL" clId="{E1530B1C-455A-4B25-9316-A3045977CED6}" dt="2023-08-10T20:16:28.866" v="61" actId="478"/>
            <ac:spMkLst>
              <pc:docMk/>
              <pc:sldMasterMk cId="1615053211" sldId="2147483648"/>
              <pc:sldLayoutMk cId="1911456792" sldId="2147483658"/>
              <ac:spMk id="50" creationId="{A424916E-BE44-8676-08B2-0DB874BDB17E}"/>
            </ac:spMkLst>
          </pc:spChg>
          <pc:picChg chg="add mod">
            <ac:chgData name="VANESSA SENIOR ARRIETA" userId="1a13214d-8606-4576-ae7d-5714d698f663" providerId="ADAL" clId="{E1530B1C-455A-4B25-9316-A3045977CED6}" dt="2023-08-10T20:16:47.790" v="65" actId="1076"/>
            <ac:picMkLst>
              <pc:docMk/>
              <pc:sldMasterMk cId="1615053211" sldId="2147483648"/>
              <pc:sldLayoutMk cId="1911456792" sldId="2147483658"/>
              <ac:picMk id="2" creationId="{C71D584E-634F-D755-D319-BAFDEE163490}"/>
            </ac:picMkLst>
          </pc:picChg>
          <pc:picChg chg="add mod">
            <ac:chgData name="VANESSA SENIOR ARRIETA" userId="1a13214d-8606-4576-ae7d-5714d698f663" providerId="ADAL" clId="{E1530B1C-455A-4B25-9316-A3045977CED6}" dt="2023-08-10T20:26:29.943" v="174" actId="1076"/>
            <ac:picMkLst>
              <pc:docMk/>
              <pc:sldMasterMk cId="1615053211" sldId="2147483648"/>
              <pc:sldLayoutMk cId="1911456792" sldId="2147483658"/>
              <ac:picMk id="7" creationId="{C0EEE0D9-061B-52FE-771B-C7A0A56F3D62}"/>
            </ac:picMkLst>
          </pc:picChg>
          <pc:picChg chg="add mod">
            <ac:chgData name="VANESSA SENIOR ARRIETA" userId="1a13214d-8606-4576-ae7d-5714d698f663" providerId="ADAL" clId="{E1530B1C-455A-4B25-9316-A3045977CED6}" dt="2023-08-10T20:26:48.982" v="183" actId="1076"/>
            <ac:picMkLst>
              <pc:docMk/>
              <pc:sldMasterMk cId="1615053211" sldId="2147483648"/>
              <pc:sldLayoutMk cId="1911456792" sldId="2147483658"/>
              <ac:picMk id="8" creationId="{0FCC6997-FC37-3313-E7BE-C22DBE2D2586}"/>
            </ac:picMkLst>
          </pc:picChg>
          <pc:picChg chg="add mod">
            <ac:chgData name="VANESSA SENIOR ARRIETA" userId="1a13214d-8606-4576-ae7d-5714d698f663" providerId="ADAL" clId="{E1530B1C-455A-4B25-9316-A3045977CED6}" dt="2023-08-10T20:30:59.082" v="258" actId="1076"/>
            <ac:picMkLst>
              <pc:docMk/>
              <pc:sldMasterMk cId="1615053211" sldId="2147483648"/>
              <pc:sldLayoutMk cId="1911456792" sldId="2147483658"/>
              <ac:picMk id="9" creationId="{DB7B54B3-5B04-2885-97AE-F905067EDC4B}"/>
            </ac:picMkLst>
          </pc:picChg>
          <pc:picChg chg="add mod">
            <ac:chgData name="VANESSA SENIOR ARRIETA" userId="1a13214d-8606-4576-ae7d-5714d698f663" providerId="ADAL" clId="{E1530B1C-455A-4B25-9316-A3045977CED6}" dt="2023-08-10T20:26:07.839" v="164" actId="14100"/>
            <ac:picMkLst>
              <pc:docMk/>
              <pc:sldMasterMk cId="1615053211" sldId="2147483648"/>
              <pc:sldLayoutMk cId="1911456792" sldId="2147483658"/>
              <ac:picMk id="10" creationId="{7697FC31-0C8C-7948-3AD4-DA12A46A771B}"/>
            </ac:picMkLst>
          </pc:picChg>
          <pc:picChg chg="del">
            <ac:chgData name="VANESSA SENIOR ARRIETA" userId="1a13214d-8606-4576-ae7d-5714d698f663" providerId="ADAL" clId="{E1530B1C-455A-4B25-9316-A3045977CED6}" dt="2023-08-10T20:16:49.555" v="66" actId="478"/>
            <ac:picMkLst>
              <pc:docMk/>
              <pc:sldMasterMk cId="1615053211" sldId="2147483648"/>
              <pc:sldLayoutMk cId="1911456792" sldId="2147483658"/>
              <ac:picMk id="12" creationId="{8F507A89-3249-062C-A852-C6709E06752B}"/>
            </ac:picMkLst>
          </pc:picChg>
          <pc:picChg chg="add mod">
            <ac:chgData name="VANESSA SENIOR ARRIETA" userId="1a13214d-8606-4576-ae7d-5714d698f663" providerId="ADAL" clId="{E1530B1C-455A-4B25-9316-A3045977CED6}" dt="2023-08-10T20:28:00.414" v="188" actId="1076"/>
            <ac:picMkLst>
              <pc:docMk/>
              <pc:sldMasterMk cId="1615053211" sldId="2147483648"/>
              <pc:sldLayoutMk cId="1911456792" sldId="2147483658"/>
              <ac:picMk id="13" creationId="{F787C32E-8B69-2DB0-F897-1810DD11DF81}"/>
            </ac:picMkLst>
          </pc:picChg>
          <pc:picChg chg="mod">
            <ac:chgData name="VANESSA SENIOR ARRIETA" userId="1a13214d-8606-4576-ae7d-5714d698f663" providerId="ADAL" clId="{E1530B1C-455A-4B25-9316-A3045977CED6}" dt="2023-08-10T20:31:13.079" v="264" actId="1076"/>
            <ac:picMkLst>
              <pc:docMk/>
              <pc:sldMasterMk cId="1615053211" sldId="2147483648"/>
              <pc:sldLayoutMk cId="1911456792" sldId="2147483658"/>
              <ac:picMk id="16" creationId="{4309AC0B-A8AB-3C1B-90F4-EE766F22662B}"/>
            </ac:picMkLst>
          </pc:picChg>
          <pc:picChg chg="mod">
            <ac:chgData name="VANESSA SENIOR ARRIETA" userId="1a13214d-8606-4576-ae7d-5714d698f663" providerId="ADAL" clId="{E1530B1C-455A-4B25-9316-A3045977CED6}" dt="2023-08-10T20:29:59.167" v="236" actId="1076"/>
            <ac:picMkLst>
              <pc:docMk/>
              <pc:sldMasterMk cId="1615053211" sldId="2147483648"/>
              <pc:sldLayoutMk cId="1911456792" sldId="2147483658"/>
              <ac:picMk id="17" creationId="{3E7EFCC7-0A3F-2005-4317-97656F08A881}"/>
            </ac:picMkLst>
          </pc:picChg>
          <pc:picChg chg="mod">
            <ac:chgData name="VANESSA SENIOR ARRIETA" userId="1a13214d-8606-4576-ae7d-5714d698f663" providerId="ADAL" clId="{E1530B1C-455A-4B25-9316-A3045977CED6}" dt="2023-08-10T20:31:09.303" v="262" actId="1076"/>
            <ac:picMkLst>
              <pc:docMk/>
              <pc:sldMasterMk cId="1615053211" sldId="2147483648"/>
              <pc:sldLayoutMk cId="1911456792" sldId="2147483658"/>
              <ac:picMk id="1026" creationId="{7A8EAE6A-00FB-0212-880F-BCC7CC9A845B}"/>
            </ac:picMkLst>
          </pc:picChg>
          <pc:picChg chg="mod">
            <ac:chgData name="VANESSA SENIOR ARRIETA" userId="1a13214d-8606-4576-ae7d-5714d698f663" providerId="ADAL" clId="{E1530B1C-455A-4B25-9316-A3045977CED6}" dt="2023-08-10T20:31:07.007" v="261" actId="1076"/>
            <ac:picMkLst>
              <pc:docMk/>
              <pc:sldMasterMk cId="1615053211" sldId="2147483648"/>
              <pc:sldLayoutMk cId="1911456792" sldId="2147483658"/>
              <ac:picMk id="1027" creationId="{0B7A2871-8131-2B9E-BA67-C408F0A1DD75}"/>
            </ac:picMkLst>
          </pc:picChg>
          <pc:picChg chg="mod">
            <ac:chgData name="VANESSA SENIOR ARRIETA" userId="1a13214d-8606-4576-ae7d-5714d698f663" providerId="ADAL" clId="{E1530B1C-455A-4B25-9316-A3045977CED6}" dt="2023-08-10T20:31:05.646" v="260" actId="1076"/>
            <ac:picMkLst>
              <pc:docMk/>
              <pc:sldMasterMk cId="1615053211" sldId="2147483648"/>
              <pc:sldLayoutMk cId="1911456792" sldId="2147483658"/>
              <ac:picMk id="1028" creationId="{4CB5DA12-3B63-CC8B-0053-0A315580AF63}"/>
            </ac:picMkLst>
          </pc:picChg>
          <pc:picChg chg="mod">
            <ac:chgData name="VANESSA SENIOR ARRIETA" userId="1a13214d-8606-4576-ae7d-5714d698f663" providerId="ADAL" clId="{E1530B1C-455A-4B25-9316-A3045977CED6}" dt="2023-08-10T20:27:57.831" v="187" actId="1076"/>
            <ac:picMkLst>
              <pc:docMk/>
              <pc:sldMasterMk cId="1615053211" sldId="2147483648"/>
              <pc:sldLayoutMk cId="1911456792" sldId="2147483658"/>
              <ac:picMk id="1029" creationId="{B1D5BCE9-DBB7-2F9D-6548-BFADC687D0A5}"/>
            </ac:picMkLst>
          </pc:picChg>
          <pc:picChg chg="mod">
            <ac:chgData name="VANESSA SENIOR ARRIETA" userId="1a13214d-8606-4576-ae7d-5714d698f663" providerId="ADAL" clId="{E1530B1C-455A-4B25-9316-A3045977CED6}" dt="2023-08-10T20:26:00.495" v="160" actId="1076"/>
            <ac:picMkLst>
              <pc:docMk/>
              <pc:sldMasterMk cId="1615053211" sldId="2147483648"/>
              <pc:sldLayoutMk cId="1911456792" sldId="2147483658"/>
              <ac:picMk id="1030" creationId="{DAC97880-D22C-61B2-9715-22B08686E629}"/>
            </ac:picMkLst>
          </pc:picChg>
          <pc:picChg chg="mod">
            <ac:chgData name="VANESSA SENIOR ARRIETA" userId="1a13214d-8606-4576-ae7d-5714d698f663" providerId="ADAL" clId="{E1530B1C-455A-4B25-9316-A3045977CED6}" dt="2023-08-10T20:30:40.158" v="249" actId="1076"/>
            <ac:picMkLst>
              <pc:docMk/>
              <pc:sldMasterMk cId="1615053211" sldId="2147483648"/>
              <pc:sldLayoutMk cId="1911456792" sldId="2147483658"/>
              <ac:picMk id="1031" creationId="{4DA05E8B-5B1D-075F-D01D-5895C5A63B20}"/>
            </ac:picMkLst>
          </pc:picChg>
          <pc:picChg chg="mod">
            <ac:chgData name="VANESSA SENIOR ARRIETA" userId="1a13214d-8606-4576-ae7d-5714d698f663" providerId="ADAL" clId="{E1530B1C-455A-4B25-9316-A3045977CED6}" dt="2023-08-10T20:30:52.015" v="254" actId="1076"/>
            <ac:picMkLst>
              <pc:docMk/>
              <pc:sldMasterMk cId="1615053211" sldId="2147483648"/>
              <pc:sldLayoutMk cId="1911456792" sldId="2147483658"/>
              <ac:picMk id="1032" creationId="{356A4936-AFD5-295C-A623-EB5B26BC875A}"/>
            </ac:picMkLst>
          </pc:picChg>
          <pc:picChg chg="mod">
            <ac:chgData name="VANESSA SENIOR ARRIETA" userId="1a13214d-8606-4576-ae7d-5714d698f663" providerId="ADAL" clId="{E1530B1C-455A-4B25-9316-A3045977CED6}" dt="2023-08-10T20:31:02.187" v="259" actId="166"/>
            <ac:picMkLst>
              <pc:docMk/>
              <pc:sldMasterMk cId="1615053211" sldId="2147483648"/>
              <pc:sldLayoutMk cId="1911456792" sldId="2147483658"/>
              <ac:picMk id="1033" creationId="{C3AD56BE-3CD8-FDEA-C67E-7679EDE54075}"/>
            </ac:picMkLst>
          </pc:picChg>
          <pc:picChg chg="add mod">
            <ac:chgData name="VANESSA SENIOR ARRIETA" userId="1a13214d-8606-4576-ae7d-5714d698f663" providerId="ADAL" clId="{E1530B1C-455A-4B25-9316-A3045977CED6}" dt="2023-08-10T20:28:02.247" v="189" actId="1076"/>
            <ac:picMkLst>
              <pc:docMk/>
              <pc:sldMasterMk cId="1615053211" sldId="2147483648"/>
              <pc:sldLayoutMk cId="1911456792" sldId="2147483658"/>
              <ac:picMk id="1034" creationId="{B9ED9373-4A30-D446-E2A3-C7843D8A4EA2}"/>
            </ac:picMkLst>
          </pc:picChg>
          <pc:picChg chg="mod">
            <ac:chgData name="VANESSA SENIOR ARRIETA" userId="1a13214d-8606-4576-ae7d-5714d698f663" providerId="ADAL" clId="{E1530B1C-455A-4B25-9316-A3045977CED6}" dt="2023-08-10T20:30:57.120" v="257" actId="1076"/>
            <ac:picMkLst>
              <pc:docMk/>
              <pc:sldMasterMk cId="1615053211" sldId="2147483648"/>
              <pc:sldLayoutMk cId="1911456792" sldId="2147483658"/>
              <ac:picMk id="1036" creationId="{EFC2FB02-8BD5-E4E3-C465-70E2374E4496}"/>
            </ac:picMkLst>
          </pc:picChg>
          <pc:picChg chg="mod">
            <ac:chgData name="VANESSA SENIOR ARRIETA" userId="1a13214d-8606-4576-ae7d-5714d698f663" providerId="ADAL" clId="{E1530B1C-455A-4B25-9316-A3045977CED6}" dt="2023-08-10T20:26:34.694" v="176" actId="1076"/>
            <ac:picMkLst>
              <pc:docMk/>
              <pc:sldMasterMk cId="1615053211" sldId="2147483648"/>
              <pc:sldLayoutMk cId="1911456792" sldId="2147483658"/>
              <ac:picMk id="1037" creationId="{5B96FE7C-E6D6-8A22-0A5C-710B1A70AB18}"/>
            </ac:picMkLst>
          </pc:picChg>
          <pc:picChg chg="mod">
            <ac:chgData name="VANESSA SENIOR ARRIETA" userId="1a13214d-8606-4576-ae7d-5714d698f663" providerId="ADAL" clId="{E1530B1C-455A-4B25-9316-A3045977CED6}" dt="2023-08-10T20:31:10.879" v="263" actId="1076"/>
            <ac:picMkLst>
              <pc:docMk/>
              <pc:sldMasterMk cId="1615053211" sldId="2147483648"/>
              <pc:sldLayoutMk cId="1911456792" sldId="2147483658"/>
              <ac:picMk id="1038" creationId="{CA109C96-5968-4CA2-7AF5-0EB63E5FE219}"/>
            </ac:picMkLst>
          </pc:picChg>
          <pc:picChg chg="mod">
            <ac:chgData name="VANESSA SENIOR ARRIETA" userId="1a13214d-8606-4576-ae7d-5714d698f663" providerId="ADAL" clId="{E1530B1C-455A-4B25-9316-A3045977CED6}" dt="2023-08-10T20:30:00.286" v="237" actId="1076"/>
            <ac:picMkLst>
              <pc:docMk/>
              <pc:sldMasterMk cId="1615053211" sldId="2147483648"/>
              <pc:sldLayoutMk cId="1911456792" sldId="2147483658"/>
              <ac:picMk id="1040" creationId="{E6A3958C-C3D2-D658-959E-E2E3BC6F0EE9}"/>
            </ac:picMkLst>
          </pc:picChg>
          <pc:picChg chg="mod">
            <ac:chgData name="VANESSA SENIOR ARRIETA" userId="1a13214d-8606-4576-ae7d-5714d698f663" providerId="ADAL" clId="{E1530B1C-455A-4B25-9316-A3045977CED6}" dt="2023-08-10T20:30:47.853" v="253" actId="166"/>
            <ac:picMkLst>
              <pc:docMk/>
              <pc:sldMasterMk cId="1615053211" sldId="2147483648"/>
              <pc:sldLayoutMk cId="1911456792" sldId="2147483658"/>
              <ac:picMk id="1041" creationId="{85A78488-472C-F344-C555-A4AD68F492BC}"/>
            </ac:picMkLst>
          </pc:picChg>
          <pc:picChg chg="mod">
            <ac:chgData name="VANESSA SENIOR ARRIETA" userId="1a13214d-8606-4576-ae7d-5714d698f663" providerId="ADAL" clId="{E1530B1C-455A-4B25-9316-A3045977CED6}" dt="2023-08-10T20:30:36.679" v="248" actId="1076"/>
            <ac:picMkLst>
              <pc:docMk/>
              <pc:sldMasterMk cId="1615053211" sldId="2147483648"/>
              <pc:sldLayoutMk cId="1911456792" sldId="2147483658"/>
              <ac:picMk id="1042" creationId="{BDCF36F0-2410-6E3B-3441-F649F3DBF5F2}"/>
            </ac:picMkLst>
          </pc:picChg>
          <pc:picChg chg="mod">
            <ac:chgData name="VANESSA SENIOR ARRIETA" userId="1a13214d-8606-4576-ae7d-5714d698f663" providerId="ADAL" clId="{E1530B1C-455A-4B25-9316-A3045977CED6}" dt="2023-08-10T20:30:14.568" v="241" actId="1076"/>
            <ac:picMkLst>
              <pc:docMk/>
              <pc:sldMasterMk cId="1615053211" sldId="2147483648"/>
              <pc:sldLayoutMk cId="1911456792" sldId="2147483658"/>
              <ac:picMk id="1045" creationId="{1B9608BC-3244-366F-0C8E-D89B51F4464E}"/>
            </ac:picMkLst>
          </pc:picChg>
          <pc:picChg chg="mod">
            <ac:chgData name="VANESSA SENIOR ARRIETA" userId="1a13214d-8606-4576-ae7d-5714d698f663" providerId="ADAL" clId="{E1530B1C-455A-4B25-9316-A3045977CED6}" dt="2023-08-10T20:31:36.575" v="267" actId="1076"/>
            <ac:picMkLst>
              <pc:docMk/>
              <pc:sldMasterMk cId="1615053211" sldId="2147483648"/>
              <pc:sldLayoutMk cId="1911456792" sldId="2147483658"/>
              <ac:picMk id="1046" creationId="{7424B04A-2C7D-EEA0-95C0-8D90135D948E}"/>
            </ac:picMkLst>
          </pc:picChg>
          <pc:picChg chg="mod">
            <ac:chgData name="VANESSA SENIOR ARRIETA" userId="1a13214d-8606-4576-ae7d-5714d698f663" providerId="ADAL" clId="{E1530B1C-455A-4B25-9316-A3045977CED6}" dt="2023-08-10T20:26:19.430" v="169" actId="1076"/>
            <ac:picMkLst>
              <pc:docMk/>
              <pc:sldMasterMk cId="1615053211" sldId="2147483648"/>
              <pc:sldLayoutMk cId="1911456792" sldId="2147483658"/>
              <ac:picMk id="1048" creationId="{26DDA8F5-34B0-E114-AE76-FE5D875D6FF3}"/>
            </ac:picMkLst>
          </pc:picChg>
          <pc:picChg chg="mod">
            <ac:chgData name="VANESSA SENIOR ARRIETA" userId="1a13214d-8606-4576-ae7d-5714d698f663" providerId="ADAL" clId="{E1530B1C-455A-4B25-9316-A3045977CED6}" dt="2023-08-10T20:26:41.103" v="179" actId="1076"/>
            <ac:picMkLst>
              <pc:docMk/>
              <pc:sldMasterMk cId="1615053211" sldId="2147483648"/>
              <pc:sldLayoutMk cId="1911456792" sldId="2147483658"/>
              <ac:picMk id="1049" creationId="{2A7AAE64-2F42-EF6D-86A3-2541035AB72A}"/>
            </ac:picMkLst>
          </pc:picChg>
          <pc:picChg chg="mod">
            <ac:chgData name="VANESSA SENIOR ARRIETA" userId="1a13214d-8606-4576-ae7d-5714d698f663" providerId="ADAL" clId="{E1530B1C-455A-4B25-9316-A3045977CED6}" dt="2023-08-10T20:27:02.863" v="186" actId="14100"/>
            <ac:picMkLst>
              <pc:docMk/>
              <pc:sldMasterMk cId="1615053211" sldId="2147483648"/>
              <pc:sldLayoutMk cId="1911456792" sldId="2147483658"/>
              <ac:picMk id="1050" creationId="{EF062FDE-330B-85C4-B92C-97AC0C0EA9E6}"/>
            </ac:picMkLst>
          </pc:picChg>
          <pc:picChg chg="mod">
            <ac:chgData name="VANESSA SENIOR ARRIETA" userId="1a13214d-8606-4576-ae7d-5714d698f663" providerId="ADAL" clId="{E1530B1C-455A-4B25-9316-A3045977CED6}" dt="2023-08-10T20:26:12.598" v="166" actId="1076"/>
            <ac:picMkLst>
              <pc:docMk/>
              <pc:sldMasterMk cId="1615053211" sldId="2147483648"/>
              <pc:sldLayoutMk cId="1911456792" sldId="2147483658"/>
              <ac:picMk id="1053" creationId="{EA3A8799-4BA3-BCB5-7ADB-E259DDC63B2E}"/>
            </ac:picMkLst>
          </pc:picChg>
          <pc:picChg chg="mod">
            <ac:chgData name="VANESSA SENIOR ARRIETA" userId="1a13214d-8606-4576-ae7d-5714d698f663" providerId="ADAL" clId="{E1530B1C-455A-4B25-9316-A3045977CED6}" dt="2023-08-10T20:26:16.223" v="168" actId="14100"/>
            <ac:picMkLst>
              <pc:docMk/>
              <pc:sldMasterMk cId="1615053211" sldId="2147483648"/>
              <pc:sldLayoutMk cId="1911456792" sldId="2147483658"/>
              <ac:picMk id="1054" creationId="{E82A7C2B-EB51-ADD9-4EC4-AB3E16583A95}"/>
            </ac:picMkLst>
          </pc:picChg>
          <pc:picChg chg="mod">
            <ac:chgData name="VANESSA SENIOR ARRIETA" userId="1a13214d-8606-4576-ae7d-5714d698f663" providerId="ADAL" clId="{E1530B1C-455A-4B25-9316-A3045977CED6}" dt="2023-08-10T20:23:26.639" v="141" actId="1076"/>
            <ac:picMkLst>
              <pc:docMk/>
              <pc:sldMasterMk cId="1615053211" sldId="2147483648"/>
              <pc:sldLayoutMk cId="1911456792" sldId="2147483658"/>
              <ac:picMk id="1055" creationId="{D24B0F3A-0B75-CF26-E286-DF8602EC4257}"/>
            </ac:picMkLst>
          </pc:picChg>
          <pc:picChg chg="mod">
            <ac:chgData name="VANESSA SENIOR ARRIETA" userId="1a13214d-8606-4576-ae7d-5714d698f663" providerId="ADAL" clId="{E1530B1C-455A-4B25-9316-A3045977CED6}" dt="2023-08-10T20:26:31.832" v="175" actId="14100"/>
            <ac:picMkLst>
              <pc:docMk/>
              <pc:sldMasterMk cId="1615053211" sldId="2147483648"/>
              <pc:sldLayoutMk cId="1911456792" sldId="2147483658"/>
              <ac:picMk id="1056" creationId="{81A955B7-51BF-D161-0D08-C2AD80C70AA7}"/>
            </ac:picMkLst>
          </pc:picChg>
          <pc:picChg chg="mod">
            <ac:chgData name="VANESSA SENIOR ARRIETA" userId="1a13214d-8606-4576-ae7d-5714d698f663" providerId="ADAL" clId="{E1530B1C-455A-4B25-9316-A3045977CED6}" dt="2023-08-10T20:26:59.999" v="185" actId="1076"/>
            <ac:picMkLst>
              <pc:docMk/>
              <pc:sldMasterMk cId="1615053211" sldId="2147483648"/>
              <pc:sldLayoutMk cId="1911456792" sldId="2147483658"/>
              <ac:picMk id="1057" creationId="{34F10F85-9480-CC7A-773F-E08C4FA1D79E}"/>
            </ac:picMkLst>
          </pc:picChg>
          <pc:picChg chg="mod">
            <ac:chgData name="VANESSA SENIOR ARRIETA" userId="1a13214d-8606-4576-ae7d-5714d698f663" providerId="ADAL" clId="{E1530B1C-455A-4B25-9316-A3045977CED6}" dt="2023-08-10T20:26:03.990" v="162" actId="1076"/>
            <ac:picMkLst>
              <pc:docMk/>
              <pc:sldMasterMk cId="1615053211" sldId="2147483648"/>
              <pc:sldLayoutMk cId="1911456792" sldId="2147483658"/>
              <ac:picMk id="1058" creationId="{256F26AC-E9A6-3B25-B212-9A5BA7219170}"/>
            </ac:picMkLst>
          </pc:picChg>
          <pc:picChg chg="mod">
            <ac:chgData name="VANESSA SENIOR ARRIETA" userId="1a13214d-8606-4576-ae7d-5714d698f663" providerId="ADAL" clId="{E1530B1C-455A-4B25-9316-A3045977CED6}" dt="2023-08-10T20:26:21.767" v="170" actId="1076"/>
            <ac:picMkLst>
              <pc:docMk/>
              <pc:sldMasterMk cId="1615053211" sldId="2147483648"/>
              <pc:sldLayoutMk cId="1911456792" sldId="2147483658"/>
              <ac:picMk id="1059" creationId="{59349B82-0F08-02C5-3F7D-39723386CD7A}"/>
            </ac:picMkLst>
          </pc:picChg>
          <pc:picChg chg="mod">
            <ac:chgData name="VANESSA SENIOR ARRIETA" userId="1a13214d-8606-4576-ae7d-5714d698f663" providerId="ADAL" clId="{E1530B1C-455A-4B25-9316-A3045977CED6}" dt="2023-08-10T20:26:01.690" v="161" actId="1076"/>
            <ac:picMkLst>
              <pc:docMk/>
              <pc:sldMasterMk cId="1615053211" sldId="2147483648"/>
              <pc:sldLayoutMk cId="1911456792" sldId="2147483658"/>
              <ac:picMk id="1060" creationId="{D2FD9BED-EFF5-AC19-8996-DD53C1424AA6}"/>
            </ac:picMkLst>
          </pc:picChg>
          <pc:picChg chg="mod">
            <ac:chgData name="VANESSA SENIOR ARRIETA" userId="1a13214d-8606-4576-ae7d-5714d698f663" providerId="ADAL" clId="{E1530B1C-455A-4B25-9316-A3045977CED6}" dt="2023-08-10T20:26:25.975" v="172" actId="1076"/>
            <ac:picMkLst>
              <pc:docMk/>
              <pc:sldMasterMk cId="1615053211" sldId="2147483648"/>
              <pc:sldLayoutMk cId="1911456792" sldId="2147483658"/>
              <ac:picMk id="1061" creationId="{D9A74F1F-FD8F-5B59-86C0-4218EBCD30E5}"/>
            </ac:picMkLst>
          </pc:picChg>
          <pc:picChg chg="mod">
            <ac:chgData name="VANESSA SENIOR ARRIETA" userId="1a13214d-8606-4576-ae7d-5714d698f663" providerId="ADAL" clId="{E1530B1C-455A-4B25-9316-A3045977CED6}" dt="2023-08-10T20:26:45.975" v="182" actId="1076"/>
            <ac:picMkLst>
              <pc:docMk/>
              <pc:sldMasterMk cId="1615053211" sldId="2147483648"/>
              <pc:sldLayoutMk cId="1911456792" sldId="2147483658"/>
              <ac:picMk id="1062" creationId="{2D7FF4EB-4589-6295-FA9D-571ABEBF5C5D}"/>
            </ac:picMkLst>
          </pc:picChg>
          <pc:picChg chg="mod">
            <ac:chgData name="VANESSA SENIOR ARRIETA" userId="1a13214d-8606-4576-ae7d-5714d698f663" providerId="ADAL" clId="{E1530B1C-455A-4B25-9316-A3045977CED6}" dt="2023-08-10T20:25:18.151" v="155" actId="1076"/>
            <ac:picMkLst>
              <pc:docMk/>
              <pc:sldMasterMk cId="1615053211" sldId="2147483648"/>
              <pc:sldLayoutMk cId="1911456792" sldId="2147483658"/>
              <ac:picMk id="1063" creationId="{F5EE9E76-DC35-CCBD-63B1-1EA93ADF992D}"/>
            </ac:picMkLst>
          </pc:picChg>
          <pc:picChg chg="mod">
            <ac:chgData name="VANESSA SENIOR ARRIETA" userId="1a13214d-8606-4576-ae7d-5714d698f663" providerId="ADAL" clId="{E1530B1C-455A-4B25-9316-A3045977CED6}" dt="2023-08-10T20:26:58.638" v="184" actId="1076"/>
            <ac:picMkLst>
              <pc:docMk/>
              <pc:sldMasterMk cId="1615053211" sldId="2147483648"/>
              <pc:sldLayoutMk cId="1911456792" sldId="2147483658"/>
              <ac:picMk id="1065" creationId="{A29A096C-20E0-CCE1-7CFA-1E83D2C767A5}"/>
            </ac:picMkLst>
          </pc:picChg>
          <pc:picChg chg="del">
            <ac:chgData name="VANESSA SENIOR ARRIETA" userId="1a13214d-8606-4576-ae7d-5714d698f663" providerId="ADAL" clId="{E1530B1C-455A-4B25-9316-A3045977CED6}" dt="2023-08-10T20:06:27.662" v="41" actId="478"/>
            <ac:picMkLst>
              <pc:docMk/>
              <pc:sldMasterMk cId="1615053211" sldId="2147483648"/>
              <pc:sldLayoutMk cId="1911456792" sldId="2147483658"/>
              <ac:picMk id="1066" creationId="{416C3D99-B2F0-6419-F0FC-D8556DC9E97E}"/>
            </ac:picMkLst>
          </pc:picChg>
          <pc:cxnChg chg="mod">
            <ac:chgData name="VANESSA SENIOR ARRIETA" userId="1a13214d-8606-4576-ae7d-5714d698f663" providerId="ADAL" clId="{E1530B1C-455A-4B25-9316-A3045977CED6}" dt="2023-08-10T20:25:25.491" v="156" actId="14100"/>
            <ac:cxnSpMkLst>
              <pc:docMk/>
              <pc:sldMasterMk cId="1615053211" sldId="2147483648"/>
              <pc:sldLayoutMk cId="1911456792" sldId="2147483658"/>
              <ac:cxnSpMk id="5" creationId="{6524D460-C457-D10C-289A-8A99BB6E2DDD}"/>
            </ac:cxnSpMkLst>
          </pc:cxnChg>
          <pc:cxnChg chg="add mod">
            <ac:chgData name="VANESSA SENIOR ARRIETA" userId="1a13214d-8606-4576-ae7d-5714d698f663" providerId="ADAL" clId="{E1530B1C-455A-4B25-9316-A3045977CED6}" dt="2023-08-10T20:25:49.663" v="159" actId="14100"/>
            <ac:cxnSpMkLst>
              <pc:docMk/>
              <pc:sldMasterMk cId="1615053211" sldId="2147483648"/>
              <pc:sldLayoutMk cId="1911456792" sldId="2147483658"/>
              <ac:cxnSpMk id="6" creationId="{8AD82AB7-D283-80C4-2923-3378DFF4570A}"/>
            </ac:cxnSpMkLst>
          </pc:cxnChg>
        </pc:sldLayoutChg>
        <pc:sldLayoutChg chg="addSp delSp modSp mod">
          <pc:chgData name="VANESSA SENIOR ARRIETA" userId="1a13214d-8606-4576-ae7d-5714d698f663" providerId="ADAL" clId="{E1530B1C-455A-4B25-9316-A3045977CED6}" dt="2023-08-10T20:13:13.439" v="60" actId="1076"/>
          <pc:sldLayoutMkLst>
            <pc:docMk/>
            <pc:sldMasterMk cId="1615053211" sldId="2147483648"/>
            <pc:sldLayoutMk cId="4182732080" sldId="2147483659"/>
          </pc:sldLayoutMkLst>
          <pc:spChg chg="mod">
            <ac:chgData name="VANESSA SENIOR ARRIETA" userId="1a13214d-8606-4576-ae7d-5714d698f663" providerId="ADAL" clId="{E1530B1C-455A-4B25-9316-A3045977CED6}" dt="2023-08-10T20:13:07.511" v="58" actId="1076"/>
            <ac:spMkLst>
              <pc:docMk/>
              <pc:sldMasterMk cId="1615053211" sldId="2147483648"/>
              <pc:sldLayoutMk cId="4182732080" sldId="2147483659"/>
              <ac:spMk id="2" creationId="{2B40FB43-2F54-6B19-69FB-51E33084004D}"/>
            </ac:spMkLst>
          </pc:spChg>
          <pc:spChg chg="add del">
            <ac:chgData name="VANESSA SENIOR ARRIETA" userId="1a13214d-8606-4576-ae7d-5714d698f663" providerId="ADAL" clId="{E1530B1C-455A-4B25-9316-A3045977CED6}" dt="2023-08-10T20:04:49.036" v="18" actId="11529"/>
            <ac:spMkLst>
              <pc:docMk/>
              <pc:sldMasterMk cId="1615053211" sldId="2147483648"/>
              <pc:sldLayoutMk cId="4182732080" sldId="2147483659"/>
              <ac:spMk id="5" creationId="{29DCEF44-1518-04D4-0687-B34EE63FA27D}"/>
            </ac:spMkLst>
          </pc:spChg>
          <pc:spChg chg="add mod">
            <ac:chgData name="VANESSA SENIOR ARRIETA" userId="1a13214d-8606-4576-ae7d-5714d698f663" providerId="ADAL" clId="{E1530B1C-455A-4B25-9316-A3045977CED6}" dt="2023-08-10T20:13:13.439" v="60" actId="1076"/>
            <ac:spMkLst>
              <pc:docMk/>
              <pc:sldMasterMk cId="1615053211" sldId="2147483648"/>
              <pc:sldLayoutMk cId="4182732080" sldId="2147483659"/>
              <ac:spMk id="6" creationId="{3FD2CFEA-B98C-7981-9439-DC68A887F212}"/>
            </ac:spMkLst>
          </pc:spChg>
          <pc:spChg chg="mod">
            <ac:chgData name="VANESSA SENIOR ARRIETA" userId="1a13214d-8606-4576-ae7d-5714d698f663" providerId="ADAL" clId="{E1530B1C-455A-4B25-9316-A3045977CED6}" dt="2023-08-10T20:13:05.832" v="57" actId="1076"/>
            <ac:spMkLst>
              <pc:docMk/>
              <pc:sldMasterMk cId="1615053211" sldId="2147483648"/>
              <pc:sldLayoutMk cId="4182732080" sldId="2147483659"/>
              <ac:spMk id="7" creationId="{653F0DE1-2868-85B9-5D5D-9D0F13E44142}"/>
            </ac:spMkLst>
          </pc:spChg>
          <pc:picChg chg="add del mod">
            <ac:chgData name="VANESSA SENIOR ARRIETA" userId="1a13214d-8606-4576-ae7d-5714d698f663" providerId="ADAL" clId="{E1530B1C-455A-4B25-9316-A3045977CED6}" dt="2023-08-10T20:11:23.484" v="49" actId="478"/>
            <ac:picMkLst>
              <pc:docMk/>
              <pc:sldMasterMk cId="1615053211" sldId="2147483648"/>
              <pc:sldLayoutMk cId="4182732080" sldId="2147483659"/>
              <ac:picMk id="3" creationId="{C895DEFA-8ED6-1D31-8AEC-5979044A0AED}"/>
            </ac:picMkLst>
          </pc:picChg>
          <pc:picChg chg="add del mod modCrop">
            <ac:chgData name="VANESSA SENIOR ARRIETA" userId="1a13214d-8606-4576-ae7d-5714d698f663" providerId="ADAL" clId="{E1530B1C-455A-4B25-9316-A3045977CED6}" dt="2023-08-10T20:11:21.488" v="47" actId="478"/>
            <ac:picMkLst>
              <pc:docMk/>
              <pc:sldMasterMk cId="1615053211" sldId="2147483648"/>
              <pc:sldLayoutMk cId="4182732080" sldId="2147483659"/>
              <ac:picMk id="4" creationId="{D5E8FDCA-CE83-AF17-1D25-DAEC3835B0A3}"/>
            </ac:picMkLst>
          </pc:picChg>
          <pc:picChg chg="add mod modCrop">
            <ac:chgData name="VANESSA SENIOR ARRIETA" userId="1a13214d-8606-4576-ae7d-5714d698f663" providerId="ADAL" clId="{E1530B1C-455A-4B25-9316-A3045977CED6}" dt="2023-08-10T20:12:48.343" v="56" actId="14100"/>
            <ac:picMkLst>
              <pc:docMk/>
              <pc:sldMasterMk cId="1615053211" sldId="2147483648"/>
              <pc:sldLayoutMk cId="4182732080" sldId="2147483659"/>
              <ac:picMk id="8" creationId="{CB8BC9F4-418E-C26D-8748-792EDDE457ED}"/>
            </ac:picMkLst>
          </pc:picChg>
          <pc:picChg chg="del">
            <ac:chgData name="VANESSA SENIOR ARRIETA" userId="1a13214d-8606-4576-ae7d-5714d698f663" providerId="ADAL" clId="{E1530B1C-455A-4B25-9316-A3045977CED6}" dt="2023-08-10T20:02:56.475" v="0" actId="478"/>
            <ac:picMkLst>
              <pc:docMk/>
              <pc:sldMasterMk cId="1615053211" sldId="2147483648"/>
              <pc:sldLayoutMk cId="4182732080" sldId="2147483659"/>
              <ac:picMk id="9" creationId="{37CFDE48-B905-7ABA-5E51-E5771959D57D}"/>
            </ac:picMkLst>
          </pc:picChg>
          <pc:picChg chg="del">
            <ac:chgData name="VANESSA SENIOR ARRIETA" userId="1a13214d-8606-4576-ae7d-5714d698f663" providerId="ADAL" clId="{E1530B1C-455A-4B25-9316-A3045977CED6}" dt="2023-08-10T20:02:58.451" v="1" actId="478"/>
            <ac:picMkLst>
              <pc:docMk/>
              <pc:sldMasterMk cId="1615053211" sldId="2147483648"/>
              <pc:sldLayoutMk cId="4182732080" sldId="2147483659"/>
              <ac:picMk id="11" creationId="{696A086F-F481-92D2-1FB3-EB7613F54BA5}"/>
            </ac:picMkLst>
          </pc:picChg>
          <pc:picChg chg="del">
            <ac:chgData name="VANESSA SENIOR ARRIETA" userId="1a13214d-8606-4576-ae7d-5714d698f663" providerId="ADAL" clId="{E1530B1C-455A-4B25-9316-A3045977CED6}" dt="2023-08-10T20:04:10.317" v="10" actId="478"/>
            <ac:picMkLst>
              <pc:docMk/>
              <pc:sldMasterMk cId="1615053211" sldId="2147483648"/>
              <pc:sldLayoutMk cId="4182732080" sldId="2147483659"/>
              <ac:picMk id="12" creationId="{EE40D770-E037-57B2-92A3-1E0DBF90FB4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65C3-828C-4BAB-8228-F60E871E2E5C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26CF9-F813-4DE9-B58B-A0DB84359B01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72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9" Type="http://schemas.openxmlformats.org/officeDocument/2006/relationships/image" Target="../media/image42.png"/><Relationship Id="rId21" Type="http://schemas.openxmlformats.org/officeDocument/2006/relationships/image" Target="../media/image25.png"/><Relationship Id="rId34" Type="http://schemas.openxmlformats.org/officeDocument/2006/relationships/image" Target="../media/image37.jpeg"/><Relationship Id="rId42" Type="http://schemas.openxmlformats.org/officeDocument/2006/relationships/image" Target="../media/image44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29" Type="http://schemas.openxmlformats.org/officeDocument/2006/relationships/image" Target="../media/image33.jpeg"/><Relationship Id="rId41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32" Type="http://schemas.openxmlformats.org/officeDocument/2006/relationships/image" Target="../media/image35.jpeg"/><Relationship Id="rId37" Type="http://schemas.openxmlformats.org/officeDocument/2006/relationships/image" Target="../media/image40.png"/><Relationship Id="rId40" Type="http://schemas.openxmlformats.org/officeDocument/2006/relationships/image" Target="../media/image43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36" Type="http://schemas.openxmlformats.org/officeDocument/2006/relationships/image" Target="../media/image3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31" Type="http://schemas.openxmlformats.org/officeDocument/2006/relationships/image" Target="../media/image3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Relationship Id="rId30" Type="http://schemas.openxmlformats.org/officeDocument/2006/relationships/image" Target="../media/image2.png"/><Relationship Id="rId35" Type="http://schemas.openxmlformats.org/officeDocument/2006/relationships/image" Target="../media/image38.png"/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5" Type="http://schemas.openxmlformats.org/officeDocument/2006/relationships/image" Target="../media/image29.jpeg"/><Relationship Id="rId33" Type="http://schemas.openxmlformats.org/officeDocument/2006/relationships/image" Target="../media/image36.jpeg"/><Relationship Id="rId38" Type="http://schemas.openxmlformats.org/officeDocument/2006/relationships/image" Target="../media/image4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ción CIIISOL 202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40FB43-2F54-6B19-69FB-51E330840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081475"/>
            <a:ext cx="10515600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Título de la conferencia</a:t>
            </a:r>
            <a:endParaRPr lang="es-CO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653F0DE1-2868-85B9-5D5D-9D0F13E441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58206" y="4609109"/>
            <a:ext cx="7875588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1pPr>
          </a:lstStyle>
          <a:p>
            <a:pPr lvl="0"/>
            <a:r>
              <a:rPr lang="es-ES" dirty="0"/>
              <a:t>Nombre de los autores</a:t>
            </a:r>
            <a:endParaRPr lang="es-CO" dirty="0"/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34EBC2B3-64D6-0118-1475-CC9F073B90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794" y="6106588"/>
            <a:ext cx="1972527" cy="67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970ABF3A-E45F-B781-0592-1C42746ED587}"/>
              </a:ext>
            </a:extLst>
          </p:cNvPr>
          <p:cNvSpPr txBox="1"/>
          <p:nvPr userDrawn="1"/>
        </p:nvSpPr>
        <p:spPr>
          <a:xfrm>
            <a:off x="463669" y="6221321"/>
            <a:ext cx="2986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Septiembre 13, 14 y 15 de 2023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70635C-BC7F-358A-45F3-188DDE3CB646}"/>
              </a:ext>
            </a:extLst>
          </p:cNvPr>
          <p:cNvSpPr txBox="1"/>
          <p:nvPr userDrawn="1"/>
        </p:nvSpPr>
        <p:spPr>
          <a:xfrm>
            <a:off x="3449846" y="6237464"/>
            <a:ext cx="614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dirty="0">
                <a:solidFill>
                  <a:schemeClr val="bg1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III Congreso Internacional de Ingeniería con Impacto Social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D2CFEA-B98C-7981-9439-DC68A887F21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61599" y="4611039"/>
            <a:ext cx="1092200" cy="986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>
                <a:latin typeface="Aldhabi" panose="01000000000000000000" pitchFamily="2" charset="-78"/>
                <a:cs typeface="Aldhabi" panose="01000000000000000000" pitchFamily="2" charset="-78"/>
              </a:defRPr>
            </a:lvl1pPr>
          </a:lstStyle>
          <a:p>
            <a:r>
              <a:rPr lang="es-419" dirty="0"/>
              <a:t>Logos</a:t>
            </a:r>
            <a:endParaRPr lang="es-CO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8BC9F4-418E-C26D-8748-792EDDE457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722" t="23539" r="5371" b="39588"/>
          <a:stretch/>
        </p:blipFill>
        <p:spPr>
          <a:xfrm>
            <a:off x="-1" y="0"/>
            <a:ext cx="12192001" cy="28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3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6E795-2862-795B-B719-69D973901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55" y="389733"/>
            <a:ext cx="965817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230E4-E1DA-799E-9D21-37F0524CB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355" y="2320169"/>
            <a:ext cx="5181600" cy="3325813"/>
          </a:xfrm>
          <a:prstGeom prst="rect">
            <a:avLst/>
          </a:prstGeom>
        </p:spPr>
        <p:txBody>
          <a:bodyPr/>
          <a:lstStyle>
            <a:lvl1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1pPr>
            <a:lvl2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2pPr>
            <a:lvl3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3pPr>
            <a:lvl4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4pPr>
            <a:lvl5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D834A5F-011B-EF6D-5AFC-DDF0D299B621}"/>
              </a:ext>
            </a:extLst>
          </p:cNvPr>
          <p:cNvCxnSpPr>
            <a:cxnSpLocks/>
          </p:cNvCxnSpPr>
          <p:nvPr userDrawn="1"/>
        </p:nvCxnSpPr>
        <p:spPr>
          <a:xfrm>
            <a:off x="549215" y="6559756"/>
            <a:ext cx="255629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B6F7C3E3-FFED-7012-0246-110978FF6D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56" y="6242817"/>
            <a:ext cx="3286124" cy="49296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B89DC12-C806-2ED7-FD96-F5F93AFEC453}"/>
              </a:ext>
            </a:extLst>
          </p:cNvPr>
          <p:cNvSpPr txBox="1"/>
          <p:nvPr userDrawn="1"/>
        </p:nvSpPr>
        <p:spPr>
          <a:xfrm>
            <a:off x="471577" y="6315883"/>
            <a:ext cx="27115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0099CC"/>
                </a:solidFill>
                <a:latin typeface="Abadi" panose="020B0604020104020204" pitchFamily="34" charset="0"/>
              </a:rPr>
              <a:t>Septiembre 13, 14 y 15 de 2023</a:t>
            </a:r>
          </a:p>
          <a:p>
            <a:pPr algn="ctr">
              <a:lnSpc>
                <a:spcPct val="100000"/>
              </a:lnSpc>
            </a:pPr>
            <a:r>
              <a:rPr lang="es-CO" sz="1100" dirty="0">
                <a:latin typeface="Abadi" panose="020B0604020104020204" pitchFamily="34" charset="0"/>
              </a:rPr>
              <a:t>Universidad Cooperativa de Colombia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B7B159-6B11-29B1-6302-612EC3945BBC}"/>
              </a:ext>
            </a:extLst>
          </p:cNvPr>
          <p:cNvSpPr txBox="1"/>
          <p:nvPr userDrawn="1"/>
        </p:nvSpPr>
        <p:spPr>
          <a:xfrm>
            <a:off x="3364302" y="6427483"/>
            <a:ext cx="506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Abadi" panose="020B0604020104020204" pitchFamily="34" charset="0"/>
              </a:rPr>
              <a:t>III Congreso Internacional de Ingeniería con Impacto Social, CIIISOL 2023</a:t>
            </a:r>
          </a:p>
        </p:txBody>
      </p:sp>
      <p:sp>
        <p:nvSpPr>
          <p:cNvPr id="9" name="Marcador de gráfico 8">
            <a:extLst>
              <a:ext uri="{FF2B5EF4-FFF2-40B4-BE49-F238E27FC236}">
                <a16:creationId xmlns:a16="http://schemas.microsoft.com/office/drawing/2014/main" id="{1F0F5D9C-D6D2-2365-93DA-9FE3083F633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88088" y="2320925"/>
            <a:ext cx="4494212" cy="3325813"/>
          </a:xfrm>
          <a:prstGeom prst="rect">
            <a:avLst/>
          </a:prstGeom>
        </p:spPr>
        <p:txBody>
          <a:bodyPr/>
          <a:lstStyle>
            <a:lvl1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1pPr>
          </a:lstStyle>
          <a:p>
            <a:endParaRPr lang="es-CO"/>
          </a:p>
        </p:txBody>
      </p:sp>
      <p:pic>
        <p:nvPicPr>
          <p:cNvPr id="14" name="Imagen 13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C895DEFA-8ED6-1D31-8AEC-5979044A0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36192" r="3669" b="24151"/>
          <a:stretch/>
        </p:blipFill>
        <p:spPr>
          <a:xfrm>
            <a:off x="10719759" y="144200"/>
            <a:ext cx="1322716" cy="5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0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staca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92018-C51C-7F85-F819-792EBE81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ldhabi" panose="01000000000000000000" pitchFamily="2" charset="-78"/>
                <a:cs typeface="Aldhabi" panose="01000000000000000000" pitchFamily="2" charset="-78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7A67B8-1B44-8773-FC57-C66A0D42C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E7145B-D0F5-22A2-AEA9-379B95F9D318}"/>
              </a:ext>
            </a:extLst>
          </p:cNvPr>
          <p:cNvSpPr txBox="1"/>
          <p:nvPr userDrawn="1"/>
        </p:nvSpPr>
        <p:spPr>
          <a:xfrm>
            <a:off x="6957802" y="6485160"/>
            <a:ext cx="506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Abadi" panose="020B0604020104020204" pitchFamily="34" charset="0"/>
              </a:rPr>
              <a:t>III Congreso Internacional de Ingeniería con Impacto Social, CIIISOL 2023</a:t>
            </a:r>
          </a:p>
        </p:txBody>
      </p:sp>
      <p:pic>
        <p:nvPicPr>
          <p:cNvPr id="16" name="Imagen 15" descr="Imagen que contiene Sitio web">
            <a:extLst>
              <a:ext uri="{FF2B5EF4-FFF2-40B4-BE49-F238E27FC236}">
                <a16:creationId xmlns:a16="http://schemas.microsoft.com/office/drawing/2014/main" id="{D53319F3-36AD-1F24-E31E-4EED63FE79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4357"/>
              </a:clrFrom>
              <a:clrTo>
                <a:srgbClr val="00435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4" b="33236" l="14369" r="872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56" t="1" r="29457" b="62768"/>
          <a:stretch/>
        </p:blipFill>
        <p:spPr>
          <a:xfrm>
            <a:off x="10371826" y="5148262"/>
            <a:ext cx="1820174" cy="143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16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eni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0D0A9-D15D-E66D-84CE-6D9B0728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8490745" cy="7429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32ACAE-22D2-2D6F-286C-806D9D0CE8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04570" y="2284412"/>
            <a:ext cx="4525963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ldhabi" panose="01000000000000000000" pitchFamily="2" charset="-78"/>
                <a:cs typeface="Aldhabi" panose="01000000000000000000" pitchFamily="2" charset="-7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901BFD-0A4A-40D7-9C8D-84B574416A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4412"/>
            <a:ext cx="3665537" cy="3584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ldhabi" panose="01000000000000000000" pitchFamily="2" charset="-78"/>
                <a:cs typeface="Aldhabi" panose="01000000000000000000" pitchFamily="2" charset="-7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27FE39D-175F-253B-F41E-2D70D7ED2527}"/>
              </a:ext>
            </a:extLst>
          </p:cNvPr>
          <p:cNvCxnSpPr>
            <a:cxnSpLocks/>
          </p:cNvCxnSpPr>
          <p:nvPr userDrawn="1"/>
        </p:nvCxnSpPr>
        <p:spPr>
          <a:xfrm>
            <a:off x="549215" y="6559756"/>
            <a:ext cx="255629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 descr="Texto&#10;&#10;Descripción generada automáticamente con confianza media">
            <a:extLst>
              <a:ext uri="{FF2B5EF4-FFF2-40B4-BE49-F238E27FC236}">
                <a16:creationId xmlns:a16="http://schemas.microsoft.com/office/drawing/2014/main" id="{0C32708A-A51C-C641-A6B7-63645151A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56" y="6242817"/>
            <a:ext cx="3286124" cy="49296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56015C-8882-9426-83C3-F739495CD0AB}"/>
              </a:ext>
            </a:extLst>
          </p:cNvPr>
          <p:cNvSpPr txBox="1"/>
          <p:nvPr userDrawn="1"/>
        </p:nvSpPr>
        <p:spPr>
          <a:xfrm>
            <a:off x="471577" y="6315883"/>
            <a:ext cx="27115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0099CC"/>
                </a:solidFill>
                <a:latin typeface="Abadi" panose="020B0604020104020204" pitchFamily="34" charset="0"/>
              </a:rPr>
              <a:t>Septiembre 13, 14 y 15 de 2023</a:t>
            </a:r>
          </a:p>
          <a:p>
            <a:pPr algn="ctr">
              <a:lnSpc>
                <a:spcPct val="100000"/>
              </a:lnSpc>
            </a:pPr>
            <a:r>
              <a:rPr lang="es-CO" sz="1100" dirty="0">
                <a:latin typeface="Abadi" panose="020B0604020104020204" pitchFamily="34" charset="0"/>
              </a:rPr>
              <a:t>Universidad Cooperativa de Colombia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445D40A-9110-F81B-1579-65E32F4AC59D}"/>
              </a:ext>
            </a:extLst>
          </p:cNvPr>
          <p:cNvSpPr txBox="1"/>
          <p:nvPr userDrawn="1"/>
        </p:nvSpPr>
        <p:spPr>
          <a:xfrm>
            <a:off x="3364302" y="6427483"/>
            <a:ext cx="506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Abadi" panose="020B0604020104020204" pitchFamily="34" charset="0"/>
              </a:rPr>
              <a:t>III Congreso Internacional de Ingeniería con Impacto Social, CIIISOL 2023</a:t>
            </a:r>
          </a:p>
        </p:txBody>
      </p:sp>
      <p:pic>
        <p:nvPicPr>
          <p:cNvPr id="5" name="Imagen 13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F3539A5E-3172-56C8-9198-0E3C02559E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36192" r="3669" b="24151"/>
          <a:stretch/>
        </p:blipFill>
        <p:spPr>
          <a:xfrm>
            <a:off x="10719759" y="144200"/>
            <a:ext cx="1322716" cy="5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7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id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94EB5-DAC2-A6B7-901E-7F263C03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09346F5-E1B1-D6AA-FB23-7A8D46405341}"/>
              </a:ext>
            </a:extLst>
          </p:cNvPr>
          <p:cNvCxnSpPr>
            <a:cxnSpLocks/>
          </p:cNvCxnSpPr>
          <p:nvPr userDrawn="1"/>
        </p:nvCxnSpPr>
        <p:spPr>
          <a:xfrm>
            <a:off x="549215" y="6559756"/>
            <a:ext cx="255629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 descr="Texto&#10;&#10;Descripción generada automáticamente con confianza media">
            <a:extLst>
              <a:ext uri="{FF2B5EF4-FFF2-40B4-BE49-F238E27FC236}">
                <a16:creationId xmlns:a16="http://schemas.microsoft.com/office/drawing/2014/main" id="{D611470B-F3E8-1D58-FB58-C1CD9C7DF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56" y="6242817"/>
            <a:ext cx="3286124" cy="492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3109C7D-BD43-2EBB-CA15-1DAE102BDEDD}"/>
              </a:ext>
            </a:extLst>
          </p:cNvPr>
          <p:cNvSpPr txBox="1"/>
          <p:nvPr userDrawn="1"/>
        </p:nvSpPr>
        <p:spPr>
          <a:xfrm>
            <a:off x="471577" y="6315883"/>
            <a:ext cx="27115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0099CC"/>
                </a:solidFill>
                <a:latin typeface="Abadi" panose="020B0604020104020204" pitchFamily="34" charset="0"/>
              </a:rPr>
              <a:t>Septiembre 13, 14 y 15 de 2023</a:t>
            </a:r>
          </a:p>
          <a:p>
            <a:pPr algn="ctr">
              <a:lnSpc>
                <a:spcPct val="100000"/>
              </a:lnSpc>
            </a:pPr>
            <a:r>
              <a:rPr lang="es-CO" sz="1100" dirty="0">
                <a:latin typeface="Abadi" panose="020B0604020104020204" pitchFamily="34" charset="0"/>
              </a:rPr>
              <a:t>Universidad Cooperativa de Colombia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7F9E29F-DB49-1C76-04B5-BEE755A3F42E}"/>
              </a:ext>
            </a:extLst>
          </p:cNvPr>
          <p:cNvSpPr txBox="1"/>
          <p:nvPr userDrawn="1"/>
        </p:nvSpPr>
        <p:spPr>
          <a:xfrm>
            <a:off x="3364302" y="6427483"/>
            <a:ext cx="506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Abadi" panose="020B0604020104020204" pitchFamily="34" charset="0"/>
              </a:rPr>
              <a:t>III Congreso Internacional de Ingeniería con Impacto Social, CIIISOL 2023</a:t>
            </a:r>
          </a:p>
        </p:txBody>
      </p:sp>
      <p:pic>
        <p:nvPicPr>
          <p:cNvPr id="6" name="Imagen 13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AA559E63-5C48-C10B-3891-6309CC2DF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36192" r="3669" b="24151"/>
          <a:stretch/>
        </p:blipFill>
        <p:spPr>
          <a:xfrm>
            <a:off x="10719759" y="144200"/>
            <a:ext cx="1322716" cy="57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4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F4BAEC3-8ABF-5452-718F-77F08703BDF4}"/>
              </a:ext>
            </a:extLst>
          </p:cNvPr>
          <p:cNvCxnSpPr>
            <a:cxnSpLocks/>
          </p:cNvCxnSpPr>
          <p:nvPr userDrawn="1"/>
        </p:nvCxnSpPr>
        <p:spPr>
          <a:xfrm>
            <a:off x="549215" y="6559756"/>
            <a:ext cx="255629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 descr="Texto&#10;&#10;Descripción generada automáticamente con confianza media">
            <a:extLst>
              <a:ext uri="{FF2B5EF4-FFF2-40B4-BE49-F238E27FC236}">
                <a16:creationId xmlns:a16="http://schemas.microsoft.com/office/drawing/2014/main" id="{1FF56174-28CE-02D9-7501-2F005D6B3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56" y="6242817"/>
            <a:ext cx="3286124" cy="492964"/>
          </a:xfrm>
          <a:prstGeom prst="rect">
            <a:avLst/>
          </a:prstGeom>
        </p:spPr>
      </p:pic>
      <p:pic>
        <p:nvPicPr>
          <p:cNvPr id="13" name="Imagen 12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BFE3375D-D007-7250-11B5-472FA0143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36192" r="3669" b="24151"/>
          <a:stretch/>
        </p:blipFill>
        <p:spPr>
          <a:xfrm>
            <a:off x="10719759" y="144200"/>
            <a:ext cx="1322716" cy="5759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AF2A9F6-F252-0FC0-026B-9178DA2DA6DD}"/>
              </a:ext>
            </a:extLst>
          </p:cNvPr>
          <p:cNvSpPr txBox="1"/>
          <p:nvPr userDrawn="1"/>
        </p:nvSpPr>
        <p:spPr>
          <a:xfrm>
            <a:off x="471577" y="6315883"/>
            <a:ext cx="27115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0099CC"/>
                </a:solidFill>
                <a:latin typeface="Abadi" panose="020B0604020104020204" pitchFamily="34" charset="0"/>
              </a:rPr>
              <a:t>Septiembre 13, 14 y 15 de 2023</a:t>
            </a:r>
          </a:p>
          <a:p>
            <a:pPr algn="ctr">
              <a:lnSpc>
                <a:spcPct val="100000"/>
              </a:lnSpc>
            </a:pPr>
            <a:r>
              <a:rPr lang="es-CO" sz="1100" dirty="0">
                <a:latin typeface="Abadi" panose="020B0604020104020204" pitchFamily="34" charset="0"/>
              </a:rPr>
              <a:t>Universidad Cooperativa de Colombia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232F90-0E22-D835-A269-F08227291880}"/>
              </a:ext>
            </a:extLst>
          </p:cNvPr>
          <p:cNvSpPr txBox="1"/>
          <p:nvPr userDrawn="1"/>
        </p:nvSpPr>
        <p:spPr>
          <a:xfrm>
            <a:off x="3364302" y="6427483"/>
            <a:ext cx="506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Abadi" panose="020B0604020104020204" pitchFamily="34" charset="0"/>
              </a:rPr>
              <a:t>III Congreso Internacional de Ingeniería con Impacto Social, CIIISOL 2023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228149C-256C-AA30-E6EE-2BA81A6335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9174" y="2465433"/>
            <a:ext cx="4048125" cy="3295650"/>
          </a:xfrm>
          <a:prstGeom prst="rect">
            <a:avLst/>
          </a:prstGeom>
        </p:spPr>
        <p:txBody>
          <a:bodyPr/>
          <a:lstStyle>
            <a:lvl1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1pPr>
            <a:lvl2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2pPr>
            <a:lvl3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3pPr>
            <a:lvl4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4pPr>
            <a:lvl5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945B4E8E-8E16-39DA-CF5E-E4C7C098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803" y="432194"/>
            <a:ext cx="9653498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" name="Marcador de SmartArt 9">
            <a:extLst>
              <a:ext uri="{FF2B5EF4-FFF2-40B4-BE49-F238E27FC236}">
                <a16:creationId xmlns:a16="http://schemas.microsoft.com/office/drawing/2014/main" id="{996268DA-E750-7009-6820-689B849F90D9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096000" y="2469469"/>
            <a:ext cx="3750153" cy="3295650"/>
          </a:xfrm>
          <a:prstGeom prst="rect">
            <a:avLst/>
          </a:prstGeom>
        </p:spPr>
        <p:txBody>
          <a:bodyPr/>
          <a:lstStyle>
            <a:lvl1pPr>
              <a:defRPr>
                <a:latin typeface="Aldhabi" panose="01000000000000000000" pitchFamily="2" charset="-78"/>
                <a:cs typeface="Aldhabi" panose="01000000000000000000" pitchFamily="2" charset="-78"/>
              </a:defRPr>
            </a:lvl1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593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id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C1D70-75A6-1E6E-B24F-8FCC17DB5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0101"/>
            <a:ext cx="8677275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84B55-EF84-E150-264B-86B0CF3DD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2137"/>
            <a:ext cx="8677275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ldhabi" panose="01000000000000000000" pitchFamily="2" charset="-78"/>
                <a:cs typeface="Aldhabi" panose="010000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pic>
        <p:nvPicPr>
          <p:cNvPr id="5" name="Imagen 4" descr="Imagen que contiene Sitio web&#10;&#10;Descripción generada automáticamente">
            <a:extLst>
              <a:ext uri="{FF2B5EF4-FFF2-40B4-BE49-F238E27FC236}">
                <a16:creationId xmlns:a16="http://schemas.microsoft.com/office/drawing/2014/main" id="{F786D723-E0D5-400B-A5AD-1CF7683E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36192" r="3669" b="24151"/>
          <a:stretch/>
        </p:blipFill>
        <p:spPr>
          <a:xfrm>
            <a:off x="10719759" y="144200"/>
            <a:ext cx="1322716" cy="575989"/>
          </a:xfrm>
          <a:prstGeom prst="rect">
            <a:avLst/>
          </a:prstGeom>
        </p:spPr>
      </p:pic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018C9C3-ADE2-FF70-5D1D-06C8497B5D76}"/>
              </a:ext>
            </a:extLst>
          </p:cNvPr>
          <p:cNvCxnSpPr>
            <a:cxnSpLocks/>
          </p:cNvCxnSpPr>
          <p:nvPr userDrawn="1"/>
        </p:nvCxnSpPr>
        <p:spPr>
          <a:xfrm>
            <a:off x="549215" y="6559756"/>
            <a:ext cx="255629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Texto&#10;&#10;Descripción generada automáticamente con confianza media">
            <a:extLst>
              <a:ext uri="{FF2B5EF4-FFF2-40B4-BE49-F238E27FC236}">
                <a16:creationId xmlns:a16="http://schemas.microsoft.com/office/drawing/2014/main" id="{61773E40-796D-F2F4-7D76-D06B1265E7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856" y="6242817"/>
            <a:ext cx="3286124" cy="49296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5B59869-F50D-D62E-7F12-6E93908D064A}"/>
              </a:ext>
            </a:extLst>
          </p:cNvPr>
          <p:cNvSpPr txBox="1"/>
          <p:nvPr userDrawn="1"/>
        </p:nvSpPr>
        <p:spPr>
          <a:xfrm>
            <a:off x="471577" y="6315883"/>
            <a:ext cx="27115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0099CC"/>
                </a:solidFill>
                <a:latin typeface="Abadi" panose="020B0604020104020204" pitchFamily="34" charset="0"/>
              </a:rPr>
              <a:t>Septiembre 13, 14 y 15 de 2023</a:t>
            </a:r>
          </a:p>
          <a:p>
            <a:pPr algn="ctr">
              <a:lnSpc>
                <a:spcPct val="100000"/>
              </a:lnSpc>
            </a:pPr>
            <a:r>
              <a:rPr lang="es-CO" sz="1100" dirty="0">
                <a:latin typeface="Abadi" panose="020B0604020104020204" pitchFamily="34" charset="0"/>
              </a:rPr>
              <a:t>Universidad Cooperativa de Colombia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3B6D9A-A38B-250E-40B3-30A8A5C5DF9D}"/>
              </a:ext>
            </a:extLst>
          </p:cNvPr>
          <p:cNvSpPr txBox="1"/>
          <p:nvPr userDrawn="1"/>
        </p:nvSpPr>
        <p:spPr>
          <a:xfrm>
            <a:off x="3364302" y="6427483"/>
            <a:ext cx="50637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latin typeface="Abadi" panose="020B0604020104020204" pitchFamily="34" charset="0"/>
              </a:rPr>
              <a:t>III Congreso Internacional de Ingeniería con Impacto Social, CIIISOL 2023</a:t>
            </a:r>
          </a:p>
        </p:txBody>
      </p:sp>
    </p:spTree>
    <p:extLst>
      <p:ext uri="{BB962C8B-B14F-4D97-AF65-F5344CB8AC3E}">
        <p14:creationId xmlns:p14="http://schemas.microsoft.com/office/powerpoint/2010/main" val="733570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i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8EAE6A-00FB-0212-880F-BCC7CC9A8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703" y="5067256"/>
            <a:ext cx="858885" cy="4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B7A2871-8131-2B9E-BA67-C408F0A1DD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191" y="5038297"/>
            <a:ext cx="832045" cy="49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CB5DA12-3B63-CC8B-0053-0A315580AF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191" y="5543470"/>
            <a:ext cx="850289" cy="4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B1D5BCE9-DBB7-2F9D-6548-BFADC687D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397" y="5121103"/>
            <a:ext cx="1138762" cy="3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AC97880-D22C-61B2-9715-22B08686E6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9" y="5929150"/>
            <a:ext cx="920970" cy="4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4DA05E8B-5B1D-075F-D01D-5895C5A63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765" y="5949326"/>
            <a:ext cx="1067460" cy="59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56A4936-AFD5-295C-A623-EB5B26BC8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636" y="5598252"/>
            <a:ext cx="738524" cy="61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FC2FB02-8BD5-E4E3-C465-70E2374E44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01" y="6356234"/>
            <a:ext cx="1218134" cy="38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5B96FE7C-E6D6-8A22-0A5C-710B1A70AB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74" y="5654702"/>
            <a:ext cx="949143" cy="59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DCF36F0-2410-6E3B-3441-F649F3DBF5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81" y="6472298"/>
            <a:ext cx="1000311" cy="29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1B9608BC-3244-366F-0C8E-D89B51F446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733" y="6466617"/>
            <a:ext cx="539653" cy="32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26DDA8F5-34B0-E114-AE76-FE5D875D6FF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16" y="5655015"/>
            <a:ext cx="559068" cy="4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>
            <a:extLst>
              <a:ext uri="{FF2B5EF4-FFF2-40B4-BE49-F238E27FC236}">
                <a16:creationId xmlns:a16="http://schemas.microsoft.com/office/drawing/2014/main" id="{2A7AAE64-2F42-EF6D-86A3-2541035AB7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004" y="5595621"/>
            <a:ext cx="1581174" cy="33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EF062FDE-330B-85C4-B92C-97AC0C0EA9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24" y="5127123"/>
            <a:ext cx="868141" cy="33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>
            <a:extLst>
              <a:ext uri="{FF2B5EF4-FFF2-40B4-BE49-F238E27FC236}">
                <a16:creationId xmlns:a16="http://schemas.microsoft.com/office/drawing/2014/main" id="{E82A7C2B-EB51-ADD9-4EC4-AB3E16583A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812" y="5104462"/>
            <a:ext cx="762526" cy="4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>
            <a:extLst>
              <a:ext uri="{FF2B5EF4-FFF2-40B4-BE49-F238E27FC236}">
                <a16:creationId xmlns:a16="http://schemas.microsoft.com/office/drawing/2014/main" id="{D24B0F3A-0B75-CF26-E286-DF8602EC42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490" y="6201660"/>
            <a:ext cx="478347" cy="52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>
            <a:extLst>
              <a:ext uri="{FF2B5EF4-FFF2-40B4-BE49-F238E27FC236}">
                <a16:creationId xmlns:a16="http://schemas.microsoft.com/office/drawing/2014/main" id="{81A955B7-51BF-D161-0D08-C2AD80C70A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674" y="5110832"/>
            <a:ext cx="832045" cy="46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>
            <a:extLst>
              <a:ext uri="{FF2B5EF4-FFF2-40B4-BE49-F238E27FC236}">
                <a16:creationId xmlns:a16="http://schemas.microsoft.com/office/drawing/2014/main" id="{34F10F85-9480-CC7A-773F-E08C4FA1D7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1" y="5087183"/>
            <a:ext cx="977803" cy="45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>
            <a:extLst>
              <a:ext uri="{FF2B5EF4-FFF2-40B4-BE49-F238E27FC236}">
                <a16:creationId xmlns:a16="http://schemas.microsoft.com/office/drawing/2014/main" id="{256F26AC-E9A6-3B25-B212-9A5BA72191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64" y="6352675"/>
            <a:ext cx="706985" cy="4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>
            <a:extLst>
              <a:ext uri="{FF2B5EF4-FFF2-40B4-BE49-F238E27FC236}">
                <a16:creationId xmlns:a16="http://schemas.microsoft.com/office/drawing/2014/main" id="{59349B82-0F08-02C5-3F7D-39723386C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64" y="6396967"/>
            <a:ext cx="1078524" cy="35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>
            <a:extLst>
              <a:ext uri="{FF2B5EF4-FFF2-40B4-BE49-F238E27FC236}">
                <a16:creationId xmlns:a16="http://schemas.microsoft.com/office/drawing/2014/main" id="{D2FD9BED-EFF5-AC19-8996-DD53C1424A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3" y="6470446"/>
            <a:ext cx="1017331" cy="2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>
            <a:extLst>
              <a:ext uri="{FF2B5EF4-FFF2-40B4-BE49-F238E27FC236}">
                <a16:creationId xmlns:a16="http://schemas.microsoft.com/office/drawing/2014/main" id="{D9A74F1F-FD8F-5B59-86C0-4218EBCD30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046" y="5686570"/>
            <a:ext cx="685130" cy="5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>
            <a:extLst>
              <a:ext uri="{FF2B5EF4-FFF2-40B4-BE49-F238E27FC236}">
                <a16:creationId xmlns:a16="http://schemas.microsoft.com/office/drawing/2014/main" id="{2D7FF4EB-4589-6295-FA9D-571ABEBF5C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272" y="5960461"/>
            <a:ext cx="949143" cy="35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>
            <a:extLst>
              <a:ext uri="{FF2B5EF4-FFF2-40B4-BE49-F238E27FC236}">
                <a16:creationId xmlns:a16="http://schemas.microsoft.com/office/drawing/2014/main" id="{F5EE9E76-DC35-CCBD-63B1-1EA93ADF99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33" y="5601063"/>
            <a:ext cx="819829" cy="26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>
            <a:extLst>
              <a:ext uri="{FF2B5EF4-FFF2-40B4-BE49-F238E27FC236}">
                <a16:creationId xmlns:a16="http://schemas.microsoft.com/office/drawing/2014/main" id="{A29A096C-20E0-CCE1-7CFA-1E83D2C76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38" y="5094961"/>
            <a:ext cx="531541" cy="45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D4CDE220-C896-E021-756B-6A883E682A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5498" y="3225810"/>
            <a:ext cx="4597400" cy="904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>
              <a:buNone/>
              <a:defRPr sz="6600">
                <a:latin typeface="Aldhabi" panose="01000000000000000000" pitchFamily="2" charset="-78"/>
                <a:cs typeface="Aldhabi" panose="01000000000000000000" pitchFamily="2" charset="-78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/>
              <a:t>¡Muchas gracias!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E2BCF7-B95A-32CD-2C58-EBA3C2C2FB61}"/>
              </a:ext>
            </a:extLst>
          </p:cNvPr>
          <p:cNvSpPr txBox="1"/>
          <p:nvPr userDrawn="1"/>
        </p:nvSpPr>
        <p:spPr>
          <a:xfrm>
            <a:off x="191674" y="4613506"/>
            <a:ext cx="1015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dirty="0">
                <a:latin typeface="Abadi" panose="020B0604020104020204" pitchFamily="34" charset="0"/>
              </a:rPr>
              <a:t>Apoyan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6524D460-C457-D10C-289A-8A99BB6E2DDD}"/>
              </a:ext>
            </a:extLst>
          </p:cNvPr>
          <p:cNvCxnSpPr>
            <a:cxnSpLocks/>
          </p:cNvCxnSpPr>
          <p:nvPr userDrawn="1"/>
        </p:nvCxnSpPr>
        <p:spPr>
          <a:xfrm>
            <a:off x="220868" y="4961382"/>
            <a:ext cx="6268843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0">
            <a:extLst>
              <a:ext uri="{FF2B5EF4-FFF2-40B4-BE49-F238E27FC236}">
                <a16:creationId xmlns:a16="http://schemas.microsoft.com/office/drawing/2014/main" id="{4309AC0B-A8AB-3C1B-90F4-EE766F2266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1777" y="6002348"/>
            <a:ext cx="898889" cy="3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id="{3E7EFCC7-0A3F-2005-4317-97656F08A8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5621" y="5067556"/>
            <a:ext cx="974822" cy="54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>
            <a:extLst>
              <a:ext uri="{FF2B5EF4-FFF2-40B4-BE49-F238E27FC236}">
                <a16:creationId xmlns:a16="http://schemas.microsoft.com/office/drawing/2014/main" id="{EA3A8799-4BA3-BCB5-7ADB-E259DDC63B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4" y="5598252"/>
            <a:ext cx="1195288" cy="3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1D584E-634F-D755-D319-BAFDEE163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0"/>
          <a:srcRect l="4722" t="23539" r="5371" b="39588"/>
          <a:stretch/>
        </p:blipFill>
        <p:spPr>
          <a:xfrm>
            <a:off x="0" y="9327"/>
            <a:ext cx="12192001" cy="2822222"/>
          </a:xfrm>
          <a:prstGeom prst="rect">
            <a:avLst/>
          </a:prstGeom>
        </p:spPr>
      </p:pic>
      <p:sp>
        <p:nvSpPr>
          <p:cNvPr id="4" name="CuadroTexto 2">
            <a:extLst>
              <a:ext uri="{FF2B5EF4-FFF2-40B4-BE49-F238E27FC236}">
                <a16:creationId xmlns:a16="http://schemas.microsoft.com/office/drawing/2014/main" id="{23C29E6F-5F43-DDAC-95B3-6A84A3CAFED8}"/>
              </a:ext>
            </a:extLst>
          </p:cNvPr>
          <p:cNvSpPr txBox="1"/>
          <p:nvPr userDrawn="1"/>
        </p:nvSpPr>
        <p:spPr>
          <a:xfrm>
            <a:off x="7185397" y="4608615"/>
            <a:ext cx="1015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400" dirty="0">
                <a:latin typeface="Abadi" panose="020B0604020104020204" pitchFamily="34" charset="0"/>
              </a:rPr>
              <a:t>O</a:t>
            </a:r>
            <a:r>
              <a:rPr lang="es-CO" sz="1400" dirty="0" err="1">
                <a:latin typeface="Abadi" panose="020B0604020104020204" pitchFamily="34" charset="0"/>
              </a:rPr>
              <a:t>rganizan</a:t>
            </a:r>
            <a:endParaRPr lang="es-CO" sz="1400" dirty="0">
              <a:latin typeface="Abadi" panose="020B0604020104020204" pitchFamily="34" charset="0"/>
            </a:endParaRPr>
          </a:p>
        </p:txBody>
      </p:sp>
      <p:cxnSp>
        <p:nvCxnSpPr>
          <p:cNvPr id="6" name="Conector recto 4">
            <a:extLst>
              <a:ext uri="{FF2B5EF4-FFF2-40B4-BE49-F238E27FC236}">
                <a16:creationId xmlns:a16="http://schemas.microsoft.com/office/drawing/2014/main" id="{8AD82AB7-D283-80C4-2923-3378DFF4570A}"/>
              </a:ext>
            </a:extLst>
          </p:cNvPr>
          <p:cNvCxnSpPr>
            <a:cxnSpLocks/>
          </p:cNvCxnSpPr>
          <p:nvPr userDrawn="1"/>
        </p:nvCxnSpPr>
        <p:spPr>
          <a:xfrm flipV="1">
            <a:off x="7214591" y="4942882"/>
            <a:ext cx="4912503" cy="136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ogotipo&#10;&#10;Descripción generada automáticamente">
            <a:extLst>
              <a:ext uri="{FF2B5EF4-FFF2-40B4-BE49-F238E27FC236}">
                <a16:creationId xmlns:a16="http://schemas.microsoft.com/office/drawing/2014/main" id="{C0EEE0D9-061B-52FE-771B-C7A0A56F3D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719" y="5115199"/>
            <a:ext cx="12763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FCC6997-FC37-3313-E7BE-C22DBE2D25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36" y="6337375"/>
            <a:ext cx="13716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B7B54B3-5B04-2885-97AE-F905067EDC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005" y="6317060"/>
            <a:ext cx="10382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7697FC31-0C8C-7948-3AD4-DA12A46A77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721" y="5975490"/>
            <a:ext cx="997006" cy="39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9ED9373-4A30-D446-E2A3-C7843D8A4E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406" y="6140847"/>
            <a:ext cx="7715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87C32E-8B69-2DB0-F897-1810DD11DF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49" y="5589674"/>
            <a:ext cx="6381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6A3958C-C3D2-D658-959E-E2E3BC6F0E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722" y="5660921"/>
            <a:ext cx="1486372" cy="4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CA109C96-5968-4CA2-7AF5-0EB63E5FE2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14" y="5476750"/>
            <a:ext cx="747604" cy="50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85A78488-472C-F344-C555-A4AD68F492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718" y="5108383"/>
            <a:ext cx="1253864" cy="368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C3AD56BE-3CD8-FDEA-C67E-7679EDE540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596" y="6081645"/>
            <a:ext cx="1253863" cy="38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7424B04A-2C7D-EEA0-95C0-8D90135D94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6" y="104997"/>
            <a:ext cx="2409825" cy="8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logo with a house in the middle&#10;&#10;Description automatically generated">
            <a:extLst>
              <a:ext uri="{FF2B5EF4-FFF2-40B4-BE49-F238E27FC236}">
                <a16:creationId xmlns:a16="http://schemas.microsoft.com/office/drawing/2014/main" id="{693B985B-2EA5-F2E5-28A0-4DC063BF40D9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953" y="5949326"/>
            <a:ext cx="555307" cy="78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56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F2A0D2-E76C-BF89-3770-C2182BF23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517" y="425436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clic para modificar el estilo de 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2C16E0-3F63-F0A9-EE22-5D8D4745D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A01A-9F28-4164-AB0D-EDFD6048F793}" type="datetimeFigureOut">
              <a:rPr lang="es-CO" smtClean="0"/>
              <a:t>11/08/2023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DE6993-6DD4-857A-D311-AC32094BD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DFE26C-E416-29BF-176D-E69660E41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6F9CC-82E3-4C79-9A86-A581B1E1E644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505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51" r:id="rId3"/>
    <p:sldLayoutId id="2147483657" r:id="rId4"/>
    <p:sldLayoutId id="2147483654" r:id="rId5"/>
    <p:sldLayoutId id="2147483655" r:id="rId6"/>
    <p:sldLayoutId id="2147483649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ldhabi" panose="01000000000000000000" pitchFamily="2" charset="-78"/>
          <a:ea typeface="+mj-ea"/>
          <a:cs typeface="Aldhabi" panose="01000000000000000000" pitchFamily="2" charset="-7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D6B7F5-6B1E-0D7A-7910-4A9C3F51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69B87C-4755-09A5-C4B1-FC137F558C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001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4EA38-5D2B-B4AE-0EDE-5C036B0248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E7E019A-B9BF-AFAE-281B-70CE64DFD9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423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AD731-F92D-9521-311B-F26E54D0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2409E5-776E-3CD1-4BF6-0927EF191CB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68BA17-B072-DBDF-802D-1ECEFF708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52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B0B31-A4DE-663E-448A-79F9F369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3433D2-D1F2-732A-3AE8-CC778CCB13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AD1C8C19-EF09-0AEB-B7D8-A752019A367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383476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395F9-F8C0-B226-9CBC-5B0F8786D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Sección destacada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855090-B020-79FC-488F-59FB68267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688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69674F6-4042-8850-935E-39ABA90C14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ECD30C9-ED36-D3B9-EBA7-5FB0B599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SmartArt 3">
            <a:extLst>
              <a:ext uri="{FF2B5EF4-FFF2-40B4-BE49-F238E27FC236}">
                <a16:creationId xmlns:a16="http://schemas.microsoft.com/office/drawing/2014/main" id="{7D2C01C1-05B2-293F-5437-2764839AC457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7979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B92AFB-E978-E498-F2E5-4EA513F325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CO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1152284655"/>
      </p:ext>
    </p:extLst>
  </p:cSld>
  <p:clrMapOvr>
    <a:masterClrMapping/>
  </p:clrMapOvr>
</p:sld>
</file>

<file path=ppt/theme/theme1.xml><?xml version="1.0" encoding="utf-8"?>
<a:theme xmlns:a="http://schemas.openxmlformats.org/drawingml/2006/main" name="CIIISOL 202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Abadi</vt:lpstr>
      <vt:lpstr>Aldhabi</vt:lpstr>
      <vt:lpstr>Arial</vt:lpstr>
      <vt:lpstr>Calibri</vt:lpstr>
      <vt:lpstr>CIIISOL 2023</vt:lpstr>
      <vt:lpstr>PowerPoint Presentation</vt:lpstr>
      <vt:lpstr>PowerPoint Presentation</vt:lpstr>
      <vt:lpstr>PowerPoint Presentation</vt:lpstr>
      <vt:lpstr>PowerPoint Presentation</vt:lpstr>
      <vt:lpstr>Sección destacada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SENIOR ARRIETA</dc:creator>
  <cp:lastModifiedBy>VANESSA SENIOR ARRIETA</cp:lastModifiedBy>
  <cp:revision>21</cp:revision>
  <dcterms:created xsi:type="dcterms:W3CDTF">2023-08-09T17:04:24Z</dcterms:created>
  <dcterms:modified xsi:type="dcterms:W3CDTF">2023-08-11T15:11:14Z</dcterms:modified>
</cp:coreProperties>
</file>